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Baloo" charset="1" panose="03080902040302020200"/>
      <p:regular r:id="rId31"/>
    </p:embeddedFont>
    <p:embeddedFont>
      <p:font typeface="Clear Sans" charset="1" panose="020B05030302020203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gif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gif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gif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.gif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gif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gif" Type="http://schemas.openxmlformats.org/officeDocument/2006/relationships/image"/><Relationship Id="rId3" Target="../media/image4.gif" Type="http://schemas.openxmlformats.org/officeDocument/2006/relationships/image"/><Relationship Id="rId4" Target="../media/image40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gif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gif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.gif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gif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28984"/>
            <a:ext cx="15555091" cy="4195426"/>
            <a:chOff x="0" y="0"/>
            <a:chExt cx="20740121" cy="55939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82264"/>
              <a:ext cx="20740121" cy="2540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Evaluate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697564"/>
              <a:ext cx="20740121" cy="902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For VQA TextMining’s Project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9779"/>
              <a:ext cx="20740121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2461">
            <a:off x="6757143" y="499975"/>
            <a:ext cx="9508910" cy="9841045"/>
          </a:xfrm>
          <a:custGeom>
            <a:avLst/>
            <a:gdLst/>
            <a:ahLst/>
            <a:cxnLst/>
            <a:rect r="r" b="b" t="t" l="l"/>
            <a:pathLst>
              <a:path h="9841045" w="9508910">
                <a:moveTo>
                  <a:pt x="0" y="0"/>
                </a:moveTo>
                <a:lnTo>
                  <a:pt x="9508910" y="0"/>
                </a:lnTo>
                <a:lnTo>
                  <a:pt x="9508910" y="9841045"/>
                </a:lnTo>
                <a:lnTo>
                  <a:pt x="0" y="984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2515144" y="445299"/>
            <a:ext cx="13257711" cy="9396403"/>
          </a:xfrm>
          <a:custGeom>
            <a:avLst/>
            <a:gdLst/>
            <a:ahLst/>
            <a:cxnLst/>
            <a:rect r="r" b="b" t="t" l="l"/>
            <a:pathLst>
              <a:path h="9396403" w="13257711">
                <a:moveTo>
                  <a:pt x="0" y="0"/>
                </a:moveTo>
                <a:lnTo>
                  <a:pt x="13257712" y="0"/>
                </a:lnTo>
                <a:lnTo>
                  <a:pt x="13257712" y="9396402"/>
                </a:lnTo>
                <a:lnTo>
                  <a:pt x="0" y="9396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3226" y="412087"/>
            <a:ext cx="13941549" cy="9462826"/>
          </a:xfrm>
          <a:custGeom>
            <a:avLst/>
            <a:gdLst/>
            <a:ahLst/>
            <a:cxnLst/>
            <a:rect r="r" b="b" t="t" l="l"/>
            <a:pathLst>
              <a:path h="9462826" w="13941549">
                <a:moveTo>
                  <a:pt x="0" y="0"/>
                </a:moveTo>
                <a:lnTo>
                  <a:pt x="13941548" y="0"/>
                </a:lnTo>
                <a:lnTo>
                  <a:pt x="13941548" y="9462826"/>
                </a:lnTo>
                <a:lnTo>
                  <a:pt x="0" y="946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403460" y="585210"/>
            <a:ext cx="13481080" cy="9116581"/>
          </a:xfrm>
          <a:custGeom>
            <a:avLst/>
            <a:gdLst/>
            <a:ahLst/>
            <a:cxnLst/>
            <a:rect r="r" b="b" t="t" l="l"/>
            <a:pathLst>
              <a:path h="9116581" w="13481080">
                <a:moveTo>
                  <a:pt x="0" y="0"/>
                </a:moveTo>
                <a:lnTo>
                  <a:pt x="13481080" y="0"/>
                </a:lnTo>
                <a:lnTo>
                  <a:pt x="13481080" y="9116580"/>
                </a:lnTo>
                <a:lnTo>
                  <a:pt x="0" y="9116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38891" y="2326310"/>
            <a:ext cx="6387302" cy="6147834"/>
            <a:chOff x="30480" y="591820"/>
            <a:chExt cx="12736830" cy="1225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9546" t="-5134" r="-19059" b="5134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8559500" y="3708168"/>
            <a:ext cx="7883360" cy="3384119"/>
            <a:chOff x="0" y="0"/>
            <a:chExt cx="10511147" cy="451215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859818"/>
              <a:ext cx="9818735" cy="1679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Images: 45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Questions: 52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Answers: 22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233"/>
              <a:ext cx="10511147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Test error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6879" y="225146"/>
            <a:ext cx="12754241" cy="9836709"/>
          </a:xfrm>
          <a:custGeom>
            <a:avLst/>
            <a:gdLst/>
            <a:ahLst/>
            <a:cxnLst/>
            <a:rect r="r" b="b" t="t" l="l"/>
            <a:pathLst>
              <a:path h="9836709" w="12754241">
                <a:moveTo>
                  <a:pt x="0" y="0"/>
                </a:moveTo>
                <a:lnTo>
                  <a:pt x="12754242" y="0"/>
                </a:lnTo>
                <a:lnTo>
                  <a:pt x="12754242" y="9836708"/>
                </a:lnTo>
                <a:lnTo>
                  <a:pt x="0" y="983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907944"/>
            <a:ext cx="832486" cy="862071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953602" y="1260685"/>
            <a:ext cx="14380796" cy="7765630"/>
          </a:xfrm>
          <a:custGeom>
            <a:avLst/>
            <a:gdLst/>
            <a:ahLst/>
            <a:cxnLst/>
            <a:rect r="r" b="b" t="t" l="l"/>
            <a:pathLst>
              <a:path h="7765630" w="14380796">
                <a:moveTo>
                  <a:pt x="0" y="0"/>
                </a:moveTo>
                <a:lnTo>
                  <a:pt x="14380796" y="0"/>
                </a:lnTo>
                <a:lnTo>
                  <a:pt x="14380796" y="7765630"/>
                </a:lnTo>
                <a:lnTo>
                  <a:pt x="0" y="7765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907944"/>
            <a:ext cx="832486" cy="862071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861186" y="1083593"/>
            <a:ext cx="15138347" cy="8174707"/>
          </a:xfrm>
          <a:custGeom>
            <a:avLst/>
            <a:gdLst/>
            <a:ahLst/>
            <a:cxnLst/>
            <a:rect r="r" b="b" t="t" l="l"/>
            <a:pathLst>
              <a:path h="8174707" w="15138347">
                <a:moveTo>
                  <a:pt x="0" y="0"/>
                </a:moveTo>
                <a:lnTo>
                  <a:pt x="15138346" y="0"/>
                </a:lnTo>
                <a:lnTo>
                  <a:pt x="15138346" y="8174707"/>
                </a:lnTo>
                <a:lnTo>
                  <a:pt x="0" y="8174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973016" y="401292"/>
            <a:ext cx="13720673" cy="9484415"/>
          </a:xfrm>
          <a:custGeom>
            <a:avLst/>
            <a:gdLst/>
            <a:ahLst/>
            <a:cxnLst/>
            <a:rect r="r" b="b" t="t" l="l"/>
            <a:pathLst>
              <a:path h="9484415" w="13720673">
                <a:moveTo>
                  <a:pt x="0" y="0"/>
                </a:moveTo>
                <a:lnTo>
                  <a:pt x="13720673" y="0"/>
                </a:lnTo>
                <a:lnTo>
                  <a:pt x="13720673" y="9484416"/>
                </a:lnTo>
                <a:lnTo>
                  <a:pt x="0" y="9484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7972009" y="5738077"/>
            <a:ext cx="8964268" cy="850658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776060">
            <a:off x="12219516" y="-1981356"/>
            <a:ext cx="8338090" cy="7254138"/>
          </a:xfrm>
          <a:custGeom>
            <a:avLst/>
            <a:gdLst/>
            <a:ahLst/>
            <a:cxnLst/>
            <a:rect r="r" b="b" t="t" l="l"/>
            <a:pathLst>
              <a:path h="7254138" w="8338090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66166" y="465838"/>
            <a:ext cx="9155668" cy="9355324"/>
          </a:xfrm>
          <a:custGeom>
            <a:avLst/>
            <a:gdLst/>
            <a:ahLst/>
            <a:cxnLst/>
            <a:rect r="r" b="b" t="t" l="l"/>
            <a:pathLst>
              <a:path h="9355324" w="9155668">
                <a:moveTo>
                  <a:pt x="0" y="0"/>
                </a:moveTo>
                <a:lnTo>
                  <a:pt x="9155668" y="0"/>
                </a:lnTo>
                <a:lnTo>
                  <a:pt x="9155668" y="9355324"/>
                </a:lnTo>
                <a:lnTo>
                  <a:pt x="0" y="9355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367402" cy="192111"/>
            <a:chOff x="0" y="0"/>
            <a:chExt cx="489869" cy="256148"/>
          </a:xfrm>
        </p:grpSpPr>
        <p:sp>
          <p:nvSpPr>
            <p:cNvPr name="AutoShape 4" id="4"/>
            <p:cNvSpPr/>
            <p:nvPr/>
          </p:nvSpPr>
          <p:spPr>
            <a:xfrm>
              <a:off x="0" y="25436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30712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flipH="true" flipV="false" rot="-5400000">
            <a:off x="12514025" y="4513025"/>
            <a:ext cx="3215480" cy="833247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5536912" y="531970"/>
            <a:ext cx="8837235" cy="9223061"/>
          </a:xfrm>
          <a:custGeom>
            <a:avLst/>
            <a:gdLst/>
            <a:ahLst/>
            <a:cxnLst/>
            <a:rect r="r" b="b" t="t" l="l"/>
            <a:pathLst>
              <a:path h="9223061" w="8837235">
                <a:moveTo>
                  <a:pt x="0" y="0"/>
                </a:moveTo>
                <a:lnTo>
                  <a:pt x="8837236" y="0"/>
                </a:lnTo>
                <a:lnTo>
                  <a:pt x="8837236" y="9223060"/>
                </a:lnTo>
                <a:lnTo>
                  <a:pt x="0" y="9223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38891" y="2326310"/>
            <a:ext cx="6387302" cy="6147834"/>
            <a:chOff x="30480" y="591820"/>
            <a:chExt cx="12736830" cy="1225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9546" t="-5134" r="-19059" b="5134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8559500" y="3022368"/>
            <a:ext cx="7883360" cy="4755719"/>
            <a:chOff x="0" y="0"/>
            <a:chExt cx="10511147" cy="634095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688618"/>
              <a:ext cx="9818735" cy="1679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Images: 1072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Questions: 3756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Answers: 73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233"/>
              <a:ext cx="10511147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Test Info (verified)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3731731" y="4683918"/>
            <a:ext cx="9133702" cy="861751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820624">
            <a:off x="-147850" y="-1833905"/>
            <a:ext cx="4514573" cy="5305588"/>
          </a:xfrm>
          <a:custGeom>
            <a:avLst/>
            <a:gdLst/>
            <a:ahLst/>
            <a:cxnLst/>
            <a:rect r="r" b="b" t="t" l="l"/>
            <a:pathLst>
              <a:path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09195" y="294593"/>
            <a:ext cx="12269611" cy="9697815"/>
          </a:xfrm>
          <a:custGeom>
            <a:avLst/>
            <a:gdLst/>
            <a:ahLst/>
            <a:cxnLst/>
            <a:rect r="r" b="b" t="t" l="l"/>
            <a:pathLst>
              <a:path h="9697815" w="12269611">
                <a:moveTo>
                  <a:pt x="0" y="0"/>
                </a:moveTo>
                <a:lnTo>
                  <a:pt x="12269610" y="0"/>
                </a:lnTo>
                <a:lnTo>
                  <a:pt x="12269610" y="9697814"/>
                </a:lnTo>
                <a:lnTo>
                  <a:pt x="0" y="9697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77282" y="246565"/>
            <a:ext cx="13820177" cy="9570473"/>
          </a:xfrm>
          <a:custGeom>
            <a:avLst/>
            <a:gdLst/>
            <a:ahLst/>
            <a:cxnLst/>
            <a:rect r="r" b="b" t="t" l="l"/>
            <a:pathLst>
              <a:path h="9570473" w="13820177">
                <a:moveTo>
                  <a:pt x="0" y="0"/>
                </a:moveTo>
                <a:lnTo>
                  <a:pt x="13820177" y="0"/>
                </a:lnTo>
                <a:lnTo>
                  <a:pt x="13820177" y="9570472"/>
                </a:lnTo>
                <a:lnTo>
                  <a:pt x="0" y="9570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112511" y="362087"/>
            <a:ext cx="14062978" cy="9562825"/>
          </a:xfrm>
          <a:custGeom>
            <a:avLst/>
            <a:gdLst/>
            <a:ahLst/>
            <a:cxnLst/>
            <a:rect r="r" b="b" t="t" l="l"/>
            <a:pathLst>
              <a:path h="9562825" w="14062978">
                <a:moveTo>
                  <a:pt x="0" y="0"/>
                </a:moveTo>
                <a:lnTo>
                  <a:pt x="14062978" y="0"/>
                </a:lnTo>
                <a:lnTo>
                  <a:pt x="14062978" y="9562826"/>
                </a:lnTo>
                <a:lnTo>
                  <a:pt x="0" y="956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263072" y="6152230"/>
            <a:ext cx="9393657" cy="3859177"/>
          </a:xfrm>
          <a:custGeom>
            <a:avLst/>
            <a:gdLst/>
            <a:ahLst/>
            <a:cxnLst/>
            <a:rect r="r" b="b" t="t" l="l"/>
            <a:pathLst>
              <a:path h="3859177" w="9393657">
                <a:moveTo>
                  <a:pt x="0" y="0"/>
                </a:moveTo>
                <a:lnTo>
                  <a:pt x="9393657" y="0"/>
                </a:lnTo>
                <a:lnTo>
                  <a:pt x="9393657" y="3859177"/>
                </a:lnTo>
                <a:lnTo>
                  <a:pt x="0" y="385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8684" y="509665"/>
            <a:ext cx="9942846" cy="5642565"/>
          </a:xfrm>
          <a:custGeom>
            <a:avLst/>
            <a:gdLst/>
            <a:ahLst/>
            <a:cxnLst/>
            <a:rect r="r" b="b" t="t" l="l"/>
            <a:pathLst>
              <a:path h="5642565" w="9942846">
                <a:moveTo>
                  <a:pt x="0" y="0"/>
                </a:moveTo>
                <a:lnTo>
                  <a:pt x="9942845" y="0"/>
                </a:lnTo>
                <a:lnTo>
                  <a:pt x="9942845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742880" cy="8040576"/>
          </a:xfrm>
          <a:custGeom>
            <a:avLst/>
            <a:gdLst/>
            <a:ahLst/>
            <a:cxnLst/>
            <a:rect r="r" b="b" t="t" l="l"/>
            <a:pathLst>
              <a:path h="8040576" w="16742880">
                <a:moveTo>
                  <a:pt x="0" y="0"/>
                </a:moveTo>
                <a:lnTo>
                  <a:pt x="16742880" y="0"/>
                </a:lnTo>
                <a:lnTo>
                  <a:pt x="16742880" y="8040576"/>
                </a:lnTo>
                <a:lnTo>
                  <a:pt x="0" y="804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1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21807" y="3375281"/>
            <a:ext cx="9444385" cy="3536439"/>
            <a:chOff x="0" y="0"/>
            <a:chExt cx="12592514" cy="47152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233"/>
              <a:ext cx="1259251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Thanks for watching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19927"/>
              <a:ext cx="12592514" cy="66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2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6577" y="679833"/>
            <a:ext cx="13274847" cy="8927334"/>
          </a:xfrm>
          <a:custGeom>
            <a:avLst/>
            <a:gdLst/>
            <a:ahLst/>
            <a:cxnLst/>
            <a:rect r="r" b="b" t="t" l="l"/>
            <a:pathLst>
              <a:path h="8927334" w="13274847">
                <a:moveTo>
                  <a:pt x="0" y="0"/>
                </a:moveTo>
                <a:lnTo>
                  <a:pt x="13274846" y="0"/>
                </a:lnTo>
                <a:lnTo>
                  <a:pt x="13274846" y="8927334"/>
                </a:lnTo>
                <a:lnTo>
                  <a:pt x="0" y="8927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907944"/>
            <a:ext cx="832486" cy="862071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444943" y="966761"/>
            <a:ext cx="15398114" cy="8353477"/>
          </a:xfrm>
          <a:custGeom>
            <a:avLst/>
            <a:gdLst/>
            <a:ahLst/>
            <a:cxnLst/>
            <a:rect r="r" b="b" t="t" l="l"/>
            <a:pathLst>
              <a:path h="8353477" w="15398114">
                <a:moveTo>
                  <a:pt x="0" y="0"/>
                </a:moveTo>
                <a:lnTo>
                  <a:pt x="15398114" y="0"/>
                </a:lnTo>
                <a:lnTo>
                  <a:pt x="15398114" y="8353478"/>
                </a:lnTo>
                <a:lnTo>
                  <a:pt x="0" y="8353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907944"/>
            <a:ext cx="832486" cy="862071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690637" y="1028700"/>
            <a:ext cx="14906727" cy="8086899"/>
          </a:xfrm>
          <a:custGeom>
            <a:avLst/>
            <a:gdLst/>
            <a:ahLst/>
            <a:cxnLst/>
            <a:rect r="r" b="b" t="t" l="l"/>
            <a:pathLst>
              <a:path h="8086899" w="14906727">
                <a:moveTo>
                  <a:pt x="0" y="0"/>
                </a:moveTo>
                <a:lnTo>
                  <a:pt x="14906726" y="0"/>
                </a:lnTo>
                <a:lnTo>
                  <a:pt x="14906726" y="8086899"/>
                </a:lnTo>
                <a:lnTo>
                  <a:pt x="0" y="808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494460" y="371966"/>
            <a:ext cx="14085710" cy="9543069"/>
          </a:xfrm>
          <a:custGeom>
            <a:avLst/>
            <a:gdLst/>
            <a:ahLst/>
            <a:cxnLst/>
            <a:rect r="r" b="b" t="t" l="l"/>
            <a:pathLst>
              <a:path h="9543069" w="14085710">
                <a:moveTo>
                  <a:pt x="0" y="0"/>
                </a:moveTo>
                <a:lnTo>
                  <a:pt x="14085710" y="0"/>
                </a:lnTo>
                <a:lnTo>
                  <a:pt x="14085710" y="9543068"/>
                </a:lnTo>
                <a:lnTo>
                  <a:pt x="0" y="9543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7972009" y="5738077"/>
            <a:ext cx="8964268" cy="850658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776060">
            <a:off x="12219516" y="-1981356"/>
            <a:ext cx="8338090" cy="7254138"/>
          </a:xfrm>
          <a:custGeom>
            <a:avLst/>
            <a:gdLst/>
            <a:ahLst/>
            <a:cxnLst/>
            <a:rect r="r" b="b" t="t" l="l"/>
            <a:pathLst>
              <a:path h="7254138" w="8338090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59955" y="349844"/>
            <a:ext cx="9368090" cy="9587312"/>
          </a:xfrm>
          <a:custGeom>
            <a:avLst/>
            <a:gdLst/>
            <a:ahLst/>
            <a:cxnLst/>
            <a:rect r="r" b="b" t="t" l="l"/>
            <a:pathLst>
              <a:path h="9587312" w="9368090">
                <a:moveTo>
                  <a:pt x="0" y="0"/>
                </a:moveTo>
                <a:lnTo>
                  <a:pt x="9368090" y="0"/>
                </a:lnTo>
                <a:lnTo>
                  <a:pt x="9368090" y="9587312"/>
                </a:lnTo>
                <a:lnTo>
                  <a:pt x="0" y="958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367402" cy="192111"/>
            <a:chOff x="0" y="0"/>
            <a:chExt cx="489869" cy="256148"/>
          </a:xfrm>
        </p:grpSpPr>
        <p:sp>
          <p:nvSpPr>
            <p:cNvPr name="AutoShape 4" id="4"/>
            <p:cNvSpPr/>
            <p:nvPr/>
          </p:nvSpPr>
          <p:spPr>
            <a:xfrm>
              <a:off x="0" y="25436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30712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flipH="true" flipV="false" rot="-5400000">
            <a:off x="12514025" y="4513025"/>
            <a:ext cx="3215480" cy="833247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5517201" y="511398"/>
            <a:ext cx="8876658" cy="9264205"/>
          </a:xfrm>
          <a:custGeom>
            <a:avLst/>
            <a:gdLst/>
            <a:ahLst/>
            <a:cxnLst/>
            <a:rect r="r" b="b" t="t" l="l"/>
            <a:pathLst>
              <a:path h="9264205" w="8876658">
                <a:moveTo>
                  <a:pt x="0" y="0"/>
                </a:moveTo>
                <a:lnTo>
                  <a:pt x="8876658" y="0"/>
                </a:lnTo>
                <a:lnTo>
                  <a:pt x="8876658" y="9264204"/>
                </a:lnTo>
                <a:lnTo>
                  <a:pt x="0" y="9264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3731731" y="4683918"/>
            <a:ext cx="9133702" cy="861751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820624">
            <a:off x="-147850" y="-1833905"/>
            <a:ext cx="4514573" cy="5305588"/>
          </a:xfrm>
          <a:custGeom>
            <a:avLst/>
            <a:gdLst/>
            <a:ahLst/>
            <a:cxnLst/>
            <a:rect r="r" b="b" t="t" l="l"/>
            <a:pathLst>
              <a:path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95430" y="210734"/>
            <a:ext cx="12697139" cy="9865533"/>
          </a:xfrm>
          <a:custGeom>
            <a:avLst/>
            <a:gdLst/>
            <a:ahLst/>
            <a:cxnLst/>
            <a:rect r="r" b="b" t="t" l="l"/>
            <a:pathLst>
              <a:path h="9865533" w="12697139">
                <a:moveTo>
                  <a:pt x="0" y="0"/>
                </a:moveTo>
                <a:lnTo>
                  <a:pt x="12697140" y="0"/>
                </a:lnTo>
                <a:lnTo>
                  <a:pt x="12697140" y="9865532"/>
                </a:lnTo>
                <a:lnTo>
                  <a:pt x="0" y="9865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DAGhiEoWCng</dc:identifier>
  <dcterms:modified xsi:type="dcterms:W3CDTF">2011-08-01T06:04:30Z</dcterms:modified>
  <cp:revision>1</cp:revision>
  <dc:title>Tím và Xanh lá Hoạt hình Trừu tượng Họa tiết Dự án Nhóm Bản thuyết trình Giáo dục</dc:title>
</cp:coreProperties>
</file>